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803DD-4C2E-42A1-BA03-D06BE6CC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520C85-47F5-4F71-AB00-3D929B35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1AA49-0A7C-40E3-BF8D-3DCF225D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7C6A5-79D9-423D-BC41-D2FBE6B7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D8F2D-1090-4285-8D58-4EBAC4C4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A6256-9D9A-41F3-AF95-E4B01CC0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AC916C-22DC-4ACC-9520-0D0425CB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B6C54-B192-4295-B303-6998BF25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1C4B7-1320-4DB4-A9F2-89CAA87A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BC4A9-9260-437E-AE10-205E8101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3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644FBD-15DC-4650-A6CC-09F1DA1CC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4AC9FE-46F7-46CB-B7C9-68206611F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D11E1-C311-4769-A200-8486DB15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C20BF-4813-4124-99A9-EAF93996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CAA4E-756A-49D9-B007-0645767D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8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5F490-D798-4C93-8895-F4E46D58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84BF9-1E92-4D96-A241-10EE15AD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BD6AF-9BD4-4DE6-ADAF-DCBA3782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7C579-5A07-4C39-A040-E99B771F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7FA42-FFEE-4D49-9679-D6A0C614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A1842-3326-49FB-A9D4-8ED3D339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04CE83-19BC-46DE-A214-AF2292100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527B5-4ADD-4F4E-A8CD-33A9A8C2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AD5A7-ED2A-46FA-9296-1AA7A41B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4A14-923B-45A2-AB0A-969CA9DB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7779C-7AE3-4FD6-B654-DDB089AC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53E98-6B6D-47DB-A536-20B37AF7C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03F038-0F30-49C1-9DA9-4EBE1EF6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4D35E-8C3A-465A-A296-5262BD50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4EA07-0FFF-4A1E-AC5E-05FD4D5D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5391C7-88BB-4635-A1D1-C27A5130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1BF4A-C3D1-443E-8068-2814428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7A5DC-7AB2-4753-903A-84019F049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70F7A3-0F50-4E03-93E6-254F4A84F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FB91E7-65DB-42BC-9928-86A300E89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04A41-64D9-41D9-A762-C7C070348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14905D-A8EB-4478-813B-454B11B9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E3973B-65EE-43C2-85C2-61627846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0C9BF3-2C48-4961-A3BC-90E5E438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96451-A7EB-4FAB-864C-CF7461A2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B52E9E-C7A7-43A0-A854-E9BBF3F4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E5865C-6085-4004-BF06-F3A76869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24EC71-6B61-4762-B622-617E80C4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2201D-AC61-475D-8718-9111DE64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B871CF-330B-4E2C-A253-14DD6F3D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7B0E9B-5518-4B42-B32A-B19886E4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AB0B6-4598-46ED-8B93-87E99FEF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FB4A1-1499-4415-9DE4-AABA8A90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8757C6-4F51-42E8-BC38-80CE8BB33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5C2D9-5F8C-4588-AAF3-347295A0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8A99A-5703-404B-9789-484CE11B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E856C6-618A-4881-92F9-DDED028D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772F-27D2-4C41-827D-2F054ECE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7429AD-5D21-4595-9AC1-95E89C0C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1090-CC2E-4B06-86F4-EAE422B8A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DE9E95-6AB0-4C84-BE7C-9EED04B8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7F89F8-DEB5-47AB-AA88-AA0BDB83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69CDB-2746-4293-8460-4976176B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5A326-13D7-4CD9-BBB1-7CE9499F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2B275D-125E-4E41-AD84-4C2A8371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0986A-D3D3-4766-9FBA-A003B32B3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5017-D51F-4CC9-B460-39F4CA33F5A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2994A-5242-40BB-BE8F-1F396F9E1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0FE36-9834-473D-BD67-589740618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56A7-D971-48E2-BBFC-AA7CF0AAE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33E256-B9DC-4AAE-9107-4E91740CB9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BB807-92A7-435F-9B43-0E95F46A9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4600"/>
            <a:ext cx="12192000" cy="5588912"/>
          </a:xfrm>
        </p:spPr>
        <p:txBody>
          <a:bodyPr anchor="ctr"/>
          <a:lstStyle/>
          <a:p>
            <a:r>
              <a:rPr lang="ru-RU" b="1" dirty="0"/>
              <a:t>ПРАВИЛА</a:t>
            </a:r>
            <a:br>
              <a:rPr lang="ru-RU" b="1" dirty="0"/>
            </a:br>
            <a:r>
              <a:rPr lang="ru-RU" b="1" dirty="0"/>
              <a:t>поведения при нападении в учебном заведении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5C5B82A-597F-486D-B042-A3F782785800}"/>
              </a:ext>
            </a:extLst>
          </p:cNvPr>
          <p:cNvSpPr txBox="1">
            <a:spLocks/>
          </p:cNvSpPr>
          <p:nvPr/>
        </p:nvSpPr>
        <p:spPr>
          <a:xfrm>
            <a:off x="12193" y="0"/>
            <a:ext cx="12192000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000"/>
                </a:solidFill>
              </a:rPr>
              <a:t>ЭТО НЕОБХОДИМО ЗНАТЬ!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A74ECF1-0EE8-49A6-8B15-5A4C664FA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64" y="0"/>
            <a:ext cx="2057143" cy="32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C1F522-59CD-4BA4-8524-1B469BA961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3" y="1"/>
            <a:ext cx="12192000" cy="12572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Ещё раз –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 ГЕРОЙСТВУЙ!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" y="1257300"/>
            <a:ext cx="12192000" cy="55762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Ни в коем случае не пытайся обезвредить преступника самостоятельно.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b="1" dirty="0"/>
              <a:t>Не пытайся с ним поговорить, даже если это твой друг.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/>
              <a:t>Сейчас это не друг, а преступник – тебе нужно держаться от него подальше.</a:t>
            </a:r>
          </a:p>
        </p:txBody>
      </p:sp>
    </p:spTree>
    <p:extLst>
      <p:ext uri="{BB962C8B-B14F-4D97-AF65-F5344CB8AC3E}">
        <p14:creationId xmlns:p14="http://schemas.microsoft.com/office/powerpoint/2010/main" val="33878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7619F0-859D-4863-8009-C816B3F91F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26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3441"/>
            <a:ext cx="12192000" cy="1508957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solidFill>
                  <a:srgbClr val="FF0000"/>
                </a:solidFill>
              </a:rPr>
              <a:t>Запомни телефоны экстренных служб!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692400"/>
            <a:ext cx="12192000" cy="27509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/>
              <a:t>ТЕЛЕФОН ЕДИНОЙ ДЕЖУРНО-ДИСПЕЧЕРСКОЙ СЛУЖБЫ –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u="sng" dirty="0"/>
              <a:t>112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Пожарная охрана – 101 (01)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Полиция – 102 (02)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/>
              <a:t>Скорая помощь – 103 (03)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DBCC8-74BF-4D34-A8F0-D58A02DBF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197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5ED215-5B9A-4ADB-9DDB-F72B7CA4B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3339"/>
            <a:ext cx="12191999" cy="14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7077517-A153-4A55-B586-A1FB28B5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5C836C1-896D-4164-9ED1-6AE5D134A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0"/>
            <a:ext cx="11442700" cy="6847361"/>
          </a:xfrm>
        </p:spPr>
      </p:pic>
    </p:spTree>
    <p:extLst>
      <p:ext uri="{BB962C8B-B14F-4D97-AF65-F5344CB8AC3E}">
        <p14:creationId xmlns:p14="http://schemas.microsoft.com/office/powerpoint/2010/main" val="22576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14637D-5008-4BDE-A364-EE38711185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3" y="-1"/>
            <a:ext cx="12192000" cy="127000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Убегай, если это возможно!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12192000" cy="21589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НЕ нужно вступать в конфликт с вооружённым преступником и пытаться его обезвредить. Твоя задача – спасти свою жизнь!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Поэтому, если ты слышишь выстрелы и крики в другой части школы,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БЕГИ К ВЫХОДУ!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1D6029-E9CD-4503-9713-FF2BCA3C1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08063"/>
              </p:ext>
            </p:extLst>
          </p:nvPr>
        </p:nvGraphicFramePr>
        <p:xfrm>
          <a:off x="4055283" y="3429000"/>
          <a:ext cx="4081433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2603160" imgH="2171160" progId="Photoshop.Image.20">
                  <p:embed/>
                </p:oleObj>
              </mc:Choice>
              <mc:Fallback>
                <p:oleObj name="Image" r:id="rId4" imgW="2603160" imgH="21711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5283" y="3429000"/>
                        <a:ext cx="4081433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1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A1154B-65CC-4223-A7A7-266D2CB749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4" y="-1"/>
            <a:ext cx="12204194" cy="128877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трать время на разговоры!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774"/>
            <a:ext cx="12204193" cy="21402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При нападении ты всё равно не успеешь обсудить варианты спасения со своими друзьями!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Потом вы успеете поговорить, а сейчас –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СПАСАЙСЯ!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CCD8829-ED47-470C-BC13-65119A70B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97582"/>
              </p:ext>
            </p:extLst>
          </p:nvPr>
        </p:nvGraphicFramePr>
        <p:xfrm>
          <a:off x="3736733" y="3429000"/>
          <a:ext cx="4718534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2006280" imgH="1447560" progId="Photoshop.Image.20">
                  <p:embed/>
                </p:oleObj>
              </mc:Choice>
              <mc:Fallback>
                <p:oleObj name="Image" r:id="rId4" imgW="2006280" imgH="14475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6733" y="3429000"/>
                        <a:ext cx="4718534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4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9051BB-0C51-4D1E-99DA-9A085A81B7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192" cy="12572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Брось вещи!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СНИМИ неудобную обувь!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7300"/>
            <a:ext cx="12204193" cy="2171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Туфли на каблуках или тяжёлый портфель замедляют тебя и мешают спасению! Сними неудобную обувь, оставь вещи –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/>
              <a:t>СЕЙЧАС нужно действовать БЫСТРО!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7444204-C28F-405B-9AE8-9768E1CBB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80411"/>
              </p:ext>
            </p:extLst>
          </p:nvPr>
        </p:nvGraphicFramePr>
        <p:xfrm>
          <a:off x="3428685" y="3429000"/>
          <a:ext cx="5334629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4" imgW="2526840" imgH="1612440" progId="Photoshop.Image.20">
                  <p:embed/>
                </p:oleObj>
              </mc:Choice>
              <mc:Fallback>
                <p:oleObj name="Image" r:id="rId4" imgW="2526840" imgH="16124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8685" y="3429000"/>
                        <a:ext cx="5334629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59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FAEB1D-DD47-472D-9DF4-D649B9396F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Если убежать не получиться –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ПРЯЧЬСЯ!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193" y="1244601"/>
            <a:ext cx="6083807" cy="2184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Если стреляют рядом или в твою сторону – падай за парту, за колонну, ползи в угол и прячься!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572DB5D-D94D-44FC-BCBC-E70D23A9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9477"/>
              </p:ext>
            </p:extLst>
          </p:nvPr>
        </p:nvGraphicFramePr>
        <p:xfrm>
          <a:off x="811694" y="3429000"/>
          <a:ext cx="4472612" cy="343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4" imgW="2133000" imgH="1638000" progId="Photoshop.Image.20">
                  <p:embed/>
                </p:oleObj>
              </mc:Choice>
              <mc:Fallback>
                <p:oleObj name="Image" r:id="rId4" imgW="2133000" imgH="163800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694" y="3429000"/>
                        <a:ext cx="4472612" cy="343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F61DEAF-1303-4821-BA56-800645EA5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55494"/>
              </p:ext>
            </p:extLst>
          </p:nvPr>
        </p:nvGraphicFramePr>
        <p:xfrm>
          <a:off x="6899827" y="3429000"/>
          <a:ext cx="4500539" cy="340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6" imgW="1779840" imgH="1346760" progId="Photoshop.Image.20">
                  <p:embed/>
                </p:oleObj>
              </mc:Choice>
              <mc:Fallback>
                <p:oleObj name="Image" r:id="rId6" imgW="1779840" imgH="13467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9827" y="3429000"/>
                        <a:ext cx="4500539" cy="340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DFE8280A-AE88-487C-A9ED-0AE64F264DE4}"/>
              </a:ext>
            </a:extLst>
          </p:cNvPr>
          <p:cNvSpPr txBox="1">
            <a:spLocks/>
          </p:cNvSpPr>
          <p:nvPr/>
        </p:nvSpPr>
        <p:spPr>
          <a:xfrm>
            <a:off x="0" y="1244601"/>
            <a:ext cx="6096000" cy="218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/>
              <a:t>Большинство нападающих обезвреживают в первые 10-15 минут. Твоя задача – не попасть на глаза преступнику в течении этого времени. Если ты можешь закрыться в классе – сделай это.</a:t>
            </a:r>
          </a:p>
        </p:txBody>
      </p:sp>
    </p:spTree>
    <p:extLst>
      <p:ext uri="{BB962C8B-B14F-4D97-AF65-F5344CB8AC3E}">
        <p14:creationId xmlns:p14="http://schemas.microsoft.com/office/powerpoint/2010/main" val="345592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EA864-F543-4601-B99C-2DC1452C9E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0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Забаррикадируй дверь!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1"/>
            <a:ext cx="12192000" cy="2158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Помешай атакующему войти!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Закрой дверь на ключ,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если ключа нет – завали дверь!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/>
              <a:t>Для этого к ней можно придвинуть парты, стулья и шкафчики.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5ED44E0-D14F-4666-82A4-9A7EEE211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14791"/>
              </p:ext>
            </p:extLst>
          </p:nvPr>
        </p:nvGraphicFramePr>
        <p:xfrm>
          <a:off x="718927" y="3429000"/>
          <a:ext cx="4789714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4" imgW="2234880" imgH="1599840" progId="Photoshop.Image.20">
                  <p:embed/>
                </p:oleObj>
              </mc:Choice>
              <mc:Fallback>
                <p:oleObj name="Image" r:id="rId4" imgW="2234880" imgH="15998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927" y="3429000"/>
                        <a:ext cx="4789714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818714D-0BB4-41B9-AEFC-9348A7BF3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27388"/>
              </p:ext>
            </p:extLst>
          </p:nvPr>
        </p:nvGraphicFramePr>
        <p:xfrm>
          <a:off x="6683361" y="3429000"/>
          <a:ext cx="4351678" cy="343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6" imgW="1846800" imgH="1456560" progId="Photoshop.Image.20">
                  <p:embed/>
                </p:oleObj>
              </mc:Choice>
              <mc:Fallback>
                <p:oleObj name="Image" r:id="rId6" imgW="1846800" imgH="145656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3361" y="3429000"/>
                        <a:ext cx="4351678" cy="3434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09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72F65-C0DD-469D-B511-BAAF9326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192" cy="13038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Выключи свет в помещении!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2224"/>
            <a:ext cx="12204193" cy="21367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Преступник вряд ли пойдёт искать жертв в тёмном помещении, ведь таким образом он встанет под удар.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Кроме того, темнота помешает ему стрелять в тебя и твоих друзей.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E40B18-842E-4BF4-8B86-E42AB8CCC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35041"/>
              </p:ext>
            </p:extLst>
          </p:nvPr>
        </p:nvGraphicFramePr>
        <p:xfrm>
          <a:off x="3781677" y="3422012"/>
          <a:ext cx="4628645" cy="343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4" imgW="2069640" imgH="1536480" progId="Photoshop.Image.20">
                  <p:embed/>
                </p:oleObj>
              </mc:Choice>
              <mc:Fallback>
                <p:oleObj name="Image" r:id="rId4" imgW="2069640" imgH="153648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1677" y="3422012"/>
                        <a:ext cx="4628645" cy="343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79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DC34BA-40C9-4ECA-9DF7-E5D9EC4CD3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9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Отключи звук на мобильном телефоне!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" y="1257973"/>
            <a:ext cx="12192000" cy="21710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Твоя задача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не привлекать внимание преступника,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поэтому выключи звук на мобильном и не шуми!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674046-EEFA-4647-9361-746E66AB8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98231"/>
              </p:ext>
            </p:extLst>
          </p:nvPr>
        </p:nvGraphicFramePr>
        <p:xfrm>
          <a:off x="3753822" y="3429000"/>
          <a:ext cx="4684356" cy="344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" r:id="rId4" imgW="1883160" imgH="1383480" progId="Photoshop.Image.20">
                  <p:embed/>
                </p:oleObj>
              </mc:Choice>
              <mc:Fallback>
                <p:oleObj name="Image" r:id="rId4" imgW="1883160" imgH="138348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3822" y="3429000"/>
                        <a:ext cx="4684356" cy="344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75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C5D60-05F7-4F80-B03D-182CB0B6C4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3" y="0"/>
            <a:ext cx="12204193" cy="6833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18CB-2DBD-4900-8533-8C6FA4D6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204193" cy="130382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Притворись мёртвым!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194FB-B860-499D-A5CD-1F446449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" y="1303822"/>
            <a:ext cx="12192000" cy="21251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Если нападающий близко и ты не успеваешь убежать или спрятаться, падай на пол и притворяйся мёртвым.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/>
              <a:t>Существует вероятность, что преступник просто пройдёт мимо.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F1A9AD-B17F-45B8-9A7A-35EDF2417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323376"/>
              </p:ext>
            </p:extLst>
          </p:nvPr>
        </p:nvGraphicFramePr>
        <p:xfrm>
          <a:off x="3380264" y="3412534"/>
          <a:ext cx="5431472" cy="342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4" imgW="1926000" imgH="1212840" progId="Photoshop.Image.20">
                  <p:embed/>
                </p:oleObj>
              </mc:Choice>
              <mc:Fallback>
                <p:oleObj name="Image" r:id="rId4" imgW="1926000" imgH="1212840" progId="Photoshop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0264" y="3412534"/>
                        <a:ext cx="5431472" cy="3420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58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352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Image</vt:lpstr>
      <vt:lpstr>ПРАВИЛА поведения при нападении в учебном заведении</vt:lpstr>
      <vt:lpstr>Убегай, если это возможно!</vt:lpstr>
      <vt:lpstr>НЕ трать время на разговоры!</vt:lpstr>
      <vt:lpstr>Брось вещи! СНИМИ неудобную обувь!</vt:lpstr>
      <vt:lpstr>Если убежать не получиться – ПРЯЧЬСЯ!</vt:lpstr>
      <vt:lpstr>Забаррикадируй дверь!</vt:lpstr>
      <vt:lpstr>Выключи свет в помещении!</vt:lpstr>
      <vt:lpstr>Отключи звук на мобильном телефоне!</vt:lpstr>
      <vt:lpstr>Притворись мёртвым!</vt:lpstr>
      <vt:lpstr>Ещё раз – НЕ ГЕРОЙСТВУЙ!</vt:lpstr>
      <vt:lpstr>Запомни телефоны экстренных служб!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нападении в учебном заведении</dc:title>
  <dc:creator>MainUser</dc:creator>
  <cp:lastModifiedBy>User</cp:lastModifiedBy>
  <cp:revision>20</cp:revision>
  <dcterms:created xsi:type="dcterms:W3CDTF">2021-12-07T04:25:49Z</dcterms:created>
  <dcterms:modified xsi:type="dcterms:W3CDTF">2021-12-07T12:17:49Z</dcterms:modified>
</cp:coreProperties>
</file>